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746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37E36-B4DE-45D3-A7EE-1CBCCEFA5F4E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1B6899-7C0D-474C-B94D-3E76168AABA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905097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37E36-B4DE-45D3-A7EE-1CBCCEFA5F4E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1B6899-7C0D-474C-B94D-3E76168AABA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525563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37E36-B4DE-45D3-A7EE-1CBCCEFA5F4E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1B6899-7C0D-474C-B94D-3E76168AABA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092038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37E36-B4DE-45D3-A7EE-1CBCCEFA5F4E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1B6899-7C0D-474C-B94D-3E76168AABA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494659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37E36-B4DE-45D3-A7EE-1CBCCEFA5F4E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1B6899-7C0D-474C-B94D-3E76168AABA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242946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37E36-B4DE-45D3-A7EE-1CBCCEFA5F4E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1B6899-7C0D-474C-B94D-3E76168AABA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470066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37E36-B4DE-45D3-A7EE-1CBCCEFA5F4E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1B6899-7C0D-474C-B94D-3E76168AABA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197803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37E36-B4DE-45D3-A7EE-1CBCCEFA5F4E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1B6899-7C0D-474C-B94D-3E76168AABA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992250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37E36-B4DE-45D3-A7EE-1CBCCEFA5F4E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1B6899-7C0D-474C-B94D-3E76168AABA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10060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37E36-B4DE-45D3-A7EE-1CBCCEFA5F4E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1B6899-7C0D-474C-B94D-3E76168AABA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568288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37E36-B4DE-45D3-A7EE-1CBCCEFA5F4E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1B6899-7C0D-474C-B94D-3E76168AABA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186958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D37E36-B4DE-45D3-A7EE-1CBCCEFA5F4E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1B6899-7C0D-474C-B94D-3E76168AABA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685590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5602" y="1646648"/>
            <a:ext cx="1859280" cy="4230624"/>
          </a:xfrm>
          <a:prstGeom prst="rect">
            <a:avLst/>
          </a:prstGeom>
        </p:spPr>
      </p:pic>
      <p:grpSp>
        <p:nvGrpSpPr>
          <p:cNvPr id="3" name="Gruppieren 2"/>
          <p:cNvGrpSpPr/>
          <p:nvPr/>
        </p:nvGrpSpPr>
        <p:grpSpPr>
          <a:xfrm>
            <a:off x="274638" y="104775"/>
            <a:ext cx="8445501" cy="6596221"/>
            <a:chOff x="274638" y="104775"/>
            <a:chExt cx="8445501" cy="6596221"/>
          </a:xfrm>
        </p:grpSpPr>
        <p:sp>
          <p:nvSpPr>
            <p:cNvPr id="5" name="Text Box 10"/>
            <p:cNvSpPr txBox="1">
              <a:spLocks noChangeArrowheads="1"/>
            </p:cNvSpPr>
            <p:nvPr/>
          </p:nvSpPr>
          <p:spPr bwMode="auto">
            <a:xfrm>
              <a:off x="274638" y="6454775"/>
              <a:ext cx="2691763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de-DE" sz="1000" b="1" dirty="0">
                  <a:latin typeface="Times New Roman" pitchFamily="18" charset="0"/>
                </a:rPr>
                <a:t>http://www.reliatech.de / </a:t>
              </a:r>
              <a:r>
                <a:rPr lang="de-DE" sz="1000" b="1" dirty="0" smtClean="0">
                  <a:latin typeface="Times New Roman" pitchFamily="18" charset="0"/>
                </a:rPr>
                <a:t>orders@reliatech.de</a:t>
              </a:r>
              <a:endParaRPr lang="de-DE" sz="1000" b="1" dirty="0">
                <a:latin typeface="Times New Roman" pitchFamily="18" charset="0"/>
              </a:endParaRPr>
            </a:p>
          </p:txBody>
        </p:sp>
        <p:sp>
          <p:nvSpPr>
            <p:cNvPr id="6" name="Line 5"/>
            <p:cNvSpPr>
              <a:spLocks noChangeShapeType="1"/>
            </p:cNvSpPr>
            <p:nvPr/>
          </p:nvSpPr>
          <p:spPr bwMode="auto">
            <a:xfrm>
              <a:off x="414339" y="790575"/>
              <a:ext cx="83058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pic>
          <p:nvPicPr>
            <p:cNvPr id="7" name="Picture 6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61339" y="104775"/>
              <a:ext cx="482600" cy="762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Text Box 7"/>
            <p:cNvSpPr txBox="1">
              <a:spLocks noChangeArrowheads="1"/>
            </p:cNvSpPr>
            <p:nvPr/>
          </p:nvSpPr>
          <p:spPr bwMode="auto">
            <a:xfrm>
              <a:off x="333376" y="485775"/>
              <a:ext cx="1519519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de-DE" sz="1400" b="1" dirty="0" smtClean="0">
                  <a:latin typeface="Times New Roman" pitchFamily="18" charset="0"/>
                </a:rPr>
                <a:t>ReliaTech </a:t>
              </a:r>
              <a:r>
                <a:rPr lang="de-DE" sz="1400" b="1" dirty="0">
                  <a:latin typeface="Times New Roman" pitchFamily="18" charset="0"/>
                </a:rPr>
                <a:t>GmbH</a:t>
              </a:r>
            </a:p>
          </p:txBody>
        </p:sp>
      </p:grpSp>
      <p:sp>
        <p:nvSpPr>
          <p:cNvPr id="9" name="Rechteck 8"/>
          <p:cNvSpPr/>
          <p:nvPr/>
        </p:nvSpPr>
        <p:spPr>
          <a:xfrm>
            <a:off x="1579330" y="5877272"/>
            <a:ext cx="597581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/>
            <a:r>
              <a:rPr lang="en-US" sz="1200" b="1" dirty="0" smtClean="0">
                <a:latin typeface="Times New Roman" pitchFamily="18" charset="0"/>
                <a:cs typeface="Times New Roman" pitchFamily="18" charset="0"/>
              </a:rPr>
              <a:t>Fig. 1: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200" dirty="0">
                <a:latin typeface="Times New Roman" pitchFamily="18" charset="0"/>
                <a:cs typeface="Times New Roman" pitchFamily="18" charset="0"/>
              </a:rPr>
              <a:t>FACS analysis with primary 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human 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dermal microvascular </a:t>
            </a:r>
            <a:r>
              <a:rPr lang="en-US" sz="1200" dirty="0">
                <a:latin typeface="Times New Roman" pitchFamily="18" charset="0"/>
                <a:cs typeface="Times New Roman" pitchFamily="18" charset="0"/>
              </a:rPr>
              <a:t>endothelial cells 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HDMEC).</a:t>
            </a:r>
            <a:endParaRPr lang="de-DE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feld 1"/>
          <p:cNvSpPr txBox="1">
            <a:spLocks noChangeArrowheads="1"/>
          </p:cNvSpPr>
          <p:nvPr/>
        </p:nvSpPr>
        <p:spPr bwMode="auto">
          <a:xfrm>
            <a:off x="2843136" y="946655"/>
            <a:ext cx="3444213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Mouse anti-human 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TIE-2 (#tek2)</a:t>
            </a:r>
            <a:endParaRPr lang="de-DE" b="1" u="sng" dirty="0"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/>
            <a:r>
              <a:rPr lang="de-DE" sz="14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de-DE" sz="1400" dirty="0" err="1">
                <a:latin typeface="Times New Roman" pitchFamily="18" charset="0"/>
                <a:cs typeface="Times New Roman" pitchFamily="18" charset="0"/>
              </a:rPr>
              <a:t>Cat</a:t>
            </a:r>
            <a:r>
              <a:rPr lang="de-DE" sz="1400" dirty="0">
                <a:latin typeface="Times New Roman" pitchFamily="18" charset="0"/>
                <a:cs typeface="Times New Roman" pitchFamily="18" charset="0"/>
              </a:rPr>
              <a:t> #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101-M50) </a:t>
            </a:r>
            <a:endParaRPr lang="de-DE" sz="1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2185573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34</Words>
  <Application>Microsoft Office PowerPoint</Application>
  <PresentationFormat>Bildschirmpräsentation (4:3)</PresentationFormat>
  <Paragraphs>5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Larissa</vt:lpstr>
      <vt:lpstr>PowerPoint-Präsentation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Bernhard</dc:creator>
  <cp:lastModifiedBy>Bernhard</cp:lastModifiedBy>
  <cp:revision>2</cp:revision>
  <dcterms:created xsi:type="dcterms:W3CDTF">2014-04-01T11:01:32Z</dcterms:created>
  <dcterms:modified xsi:type="dcterms:W3CDTF">2015-03-17T13:04:06Z</dcterms:modified>
</cp:coreProperties>
</file>